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slideLayouts/slideLayout12.xml" ContentType="application/vnd.openxmlformats-officedocument.presentationml.slideLayout+xml"/>
  <Override PartName="/ppt/theme/theme13.xml" ContentType="application/vnd.openxmlformats-officedocument.theme+xml"/>
  <Override PartName="/ppt/slideLayouts/slideLayout13.xml" ContentType="application/vnd.openxmlformats-officedocument.presentationml.slideLayout+xml"/>
  <Override PartName="/ppt/theme/theme14.xml" ContentType="application/vnd.openxmlformats-officedocument.theme+xml"/>
  <Override PartName="/ppt/slideLayouts/slideLayout14.xml" ContentType="application/vnd.openxmlformats-officedocument.presentationml.slideLayout+xml"/>
  <Override PartName="/ppt/theme/theme15.xml" ContentType="application/vnd.openxmlformats-officedocument.theme+xml"/>
  <Override PartName="/ppt/slideLayouts/slideLayout15.xml" ContentType="application/vnd.openxmlformats-officedocument.presentationml.slideLayout+xml"/>
  <Override PartName="/ppt/theme/theme16.xml" ContentType="application/vnd.openxmlformats-officedocument.theme+xml"/>
  <Override PartName="/ppt/slideLayouts/slideLayout16.xml" ContentType="application/vnd.openxmlformats-officedocument.presentationml.slideLayout+xml"/>
  <Override PartName="/ppt/theme/theme17.xml" ContentType="application/vnd.openxmlformats-officedocument.theme+xml"/>
  <Override PartName="/ppt/slideLayouts/slideLayout17.xml" ContentType="application/vnd.openxmlformats-officedocument.presentationml.slideLayout+xml"/>
  <Override PartName="/ppt/theme/theme18.xml" ContentType="application/vnd.openxmlformats-officedocument.theme+xml"/>
  <Override PartName="/ppt/slideLayouts/slideLayout18.xml" ContentType="application/vnd.openxmlformats-officedocument.presentationml.slideLayout+xml"/>
  <Override PartName="/ppt/theme/theme19.xml" ContentType="application/vnd.openxmlformats-officedocument.theme+xml"/>
  <Override PartName="/ppt/slideLayouts/slideLayout19.xml" ContentType="application/vnd.openxmlformats-officedocument.presentationml.slideLayout+xml"/>
  <Override PartName="/ppt/theme/theme20.xml" ContentType="application/vnd.openxmlformats-officedocument.theme+xml"/>
  <Override PartName="/ppt/slideLayouts/slideLayout20.xml" ContentType="application/vnd.openxmlformats-officedocument.presentationml.slideLayout+xml"/>
  <Override PartName="/ppt/theme/theme21.xml" ContentType="application/vnd.openxmlformats-officedocument.theme+xml"/>
  <Override PartName="/ppt/slideLayouts/slideLayout21.xml" ContentType="application/vnd.openxmlformats-officedocument.presentationml.slideLayout+xml"/>
  <Override PartName="/ppt/theme/theme22.xml" ContentType="application/vnd.openxmlformats-officedocument.theme+xml"/>
  <Override PartName="/ppt/slideLayouts/slideLayout22.xml" ContentType="application/vnd.openxmlformats-officedocument.presentationml.slideLayout+xml"/>
  <Override PartName="/ppt/theme/theme23.xml" ContentType="application/vnd.openxmlformats-officedocument.theme+xml"/>
  <Override PartName="/ppt/slideLayouts/slideLayout23.xml" ContentType="application/vnd.openxmlformats-officedocument.presentationml.slideLayout+xml"/>
  <Override PartName="/ppt/theme/theme24.xml" ContentType="application/vnd.openxmlformats-officedocument.theme+xml"/>
  <Override PartName="/ppt/slideLayouts/slideLayout24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6" r:id="rId2"/>
    <p:sldMasterId id="2147483678" r:id="rId3"/>
    <p:sldMasterId id="2147483679" r:id="rId4"/>
    <p:sldMasterId id="2147483680" r:id="rId5"/>
    <p:sldMasterId id="2147483681" r:id="rId6"/>
    <p:sldMasterId id="2147483682" r:id="rId7"/>
    <p:sldMasterId id="2147483683" r:id="rId8"/>
    <p:sldMasterId id="2147483684" r:id="rId9"/>
    <p:sldMasterId id="2147483685" r:id="rId10"/>
    <p:sldMasterId id="2147483686" r:id="rId11"/>
    <p:sldMasterId id="2147483687" r:id="rId12"/>
    <p:sldMasterId id="2147483688" r:id="rId13"/>
    <p:sldMasterId id="2147483689" r:id="rId14"/>
    <p:sldMasterId id="2147483690" r:id="rId15"/>
    <p:sldMasterId id="2147483691" r:id="rId16"/>
    <p:sldMasterId id="2147483692" r:id="rId17"/>
    <p:sldMasterId id="2147483693" r:id="rId18"/>
    <p:sldMasterId id="2147483694" r:id="rId19"/>
    <p:sldMasterId id="2147483695" r:id="rId20"/>
    <p:sldMasterId id="2147483696" r:id="rId21"/>
    <p:sldMasterId id="2147483697" r:id="rId22"/>
    <p:sldMasterId id="2147483698" r:id="rId23"/>
    <p:sldMasterId id="2147483699" r:id="rId24"/>
    <p:sldMasterId id="2147483700" r:id="rId25"/>
  </p:sldMasterIdLst>
  <p:notesMasterIdLst>
    <p:notesMasterId r:id="rId28"/>
  </p:notesMasterIdLst>
  <p:sldIdLst>
    <p:sldId id="256" r:id="rId26"/>
    <p:sldId id="26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Light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font" Target="fonts/font1.fntdata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348" name="Shape 348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Otsikkodia">
  <p:cSld name="6_Otsikko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525531" y="4621890"/>
            <a:ext cx="5437869" cy="108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Otsikkodia">
  <p:cSld name="10_Otsikkodia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Kaksi sisältökohdetta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838200" y="1599300"/>
            <a:ext cx="5005552" cy="35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pic" idx="2"/>
          </p:nvPr>
        </p:nvSpPr>
        <p:spPr>
          <a:xfrm>
            <a:off x="6169025" y="1599300"/>
            <a:ext cx="5184775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Kaksi sisältökohdetta">
  <p:cSld name="5_Kaksi sisältökohdetta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38200" y="1599300"/>
            <a:ext cx="5005552" cy="35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pic" idx="2"/>
          </p:nvPr>
        </p:nvSpPr>
        <p:spPr>
          <a:xfrm>
            <a:off x="6169025" y="1599300"/>
            <a:ext cx="5184775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3"/>
          </p:nvPr>
        </p:nvSpPr>
        <p:spPr>
          <a:xfrm>
            <a:off x="838200" y="978201"/>
            <a:ext cx="78073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aksi sisältökohdetta">
  <p:cSld name="3_Kaksi sisältökohdett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348248" y="1599300"/>
            <a:ext cx="5005552" cy="35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pic" idx="2"/>
          </p:nvPr>
        </p:nvSpPr>
        <p:spPr>
          <a:xfrm>
            <a:off x="938212" y="1599300"/>
            <a:ext cx="5184775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Kaksi sisältökohdetta">
  <p:cSld name="6_Kaksi sisältökohdetta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348248" y="1599300"/>
            <a:ext cx="5005552" cy="35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938212" y="1599300"/>
            <a:ext cx="5184775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3"/>
          </p:nvPr>
        </p:nvSpPr>
        <p:spPr>
          <a:xfrm>
            <a:off x="838200" y="978201"/>
            <a:ext cx="78073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Kaksi sisältökohdetta">
  <p:cSld name="7_Kaksi sisältökohdetta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pic" idx="2"/>
          </p:nvPr>
        </p:nvSpPr>
        <p:spPr>
          <a:xfrm>
            <a:off x="6169025" y="1599300"/>
            <a:ext cx="5184775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pic" idx="3"/>
          </p:nvPr>
        </p:nvSpPr>
        <p:spPr>
          <a:xfrm>
            <a:off x="938212" y="1599300"/>
            <a:ext cx="5130801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Kaksi sisältökohdetta">
  <p:cSld name="4_Kaksi sisältökohdetta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pic" idx="2"/>
          </p:nvPr>
        </p:nvSpPr>
        <p:spPr>
          <a:xfrm>
            <a:off x="6169025" y="1599300"/>
            <a:ext cx="5184775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pic" idx="3"/>
          </p:nvPr>
        </p:nvSpPr>
        <p:spPr>
          <a:xfrm>
            <a:off x="938212" y="1599300"/>
            <a:ext cx="5130801" cy="358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838200" y="978201"/>
            <a:ext cx="78073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ksi sisältökohdetta">
  <p:cSld name="1_Kaksi sisältökohdetta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838200" y="1599300"/>
            <a:ext cx="10515600" cy="35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Kaksi sisältökohdetta">
  <p:cSld name="8_Kaksi sisältökohdetta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838200" y="1599300"/>
            <a:ext cx="10515600" cy="3582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838200" y="978201"/>
            <a:ext cx="78073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ksi sisältökohdetta">
  <p:cSld name="2_Kaksi sisältökohdetta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yhjä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yhjä" type="blank">
  <p:cSld name="BLAN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yhjä" type="blank">
  <p:cSld name="BLANK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hjä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dia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kodia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tsikkodia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tsikkodia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Otsikkodia">
  <p:cSld name="7_Otsikkodia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4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Otsikkodia">
  <p:cSld name="8_Otsikkodia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Otsikkodia">
  <p:cSld name="9_Otsikkodia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>
            <a:off x="1524000" y="1045027"/>
            <a:ext cx="9144000" cy="175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1524000" y="298372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0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1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2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3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/>
        </p:nvSpPr>
        <p:spPr>
          <a:xfrm>
            <a:off x="6134100" y="0"/>
            <a:ext cx="6057900" cy="6858000"/>
          </a:xfrm>
          <a:prstGeom prst="rect">
            <a:avLst/>
          </a:prstGeom>
          <a:solidFill>
            <a:srgbClr val="17171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6526212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</a:pPr>
            <a:r>
              <a:rPr lang="en-US"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*</a:t>
            </a:r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2525" y="125412"/>
            <a:ext cx="4302125" cy="23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6526212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</a:pPr>
            <a:r>
              <a:rPr lang="en-US"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*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0" y="0"/>
            <a:ext cx="12192000" cy="5408612"/>
          </a:xfrm>
          <a:prstGeom prst="rect">
            <a:avLst/>
          </a:prstGeom>
          <a:solidFill>
            <a:srgbClr val="17171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0" y="0"/>
            <a:ext cx="12192000" cy="5408612"/>
          </a:xfrm>
          <a:prstGeom prst="rect">
            <a:avLst/>
          </a:prstGeom>
          <a:solidFill>
            <a:srgbClr val="171717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 rot="-5400000">
            <a:off x="4327525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 rot="-5400000">
            <a:off x="-903287" y="3340100"/>
            <a:ext cx="3582987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08612"/>
            <a:ext cx="121920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0" y="0"/>
            <a:ext cx="12192000" cy="540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1181100"/>
            <a:ext cx="64801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1181100"/>
            <a:ext cx="64801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1181100"/>
            <a:ext cx="64801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975" y="1181100"/>
            <a:ext cx="6477000" cy="35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800" y="1181100"/>
            <a:ext cx="64801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0" y="0"/>
            <a:ext cx="12192000" cy="5408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0" y="0"/>
            <a:ext cx="12192000" cy="540861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0" y="0"/>
            <a:ext cx="12192000" cy="5408612"/>
          </a:xfrm>
          <a:prstGeom prst="rect">
            <a:avLst/>
          </a:prstGeom>
          <a:solidFill>
            <a:srgbClr val="009B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0" y="0"/>
            <a:ext cx="12192000" cy="54086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  <a:defRPr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7987" y="5434012"/>
            <a:ext cx="2262187" cy="1246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38200" y="1765300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1557337" y="6138862"/>
            <a:ext cx="14874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3267075" y="6138862"/>
            <a:ext cx="2806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Light"/>
              <a:buNone/>
              <a:defRPr sz="1200" b="0" i="0" u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838200" y="6138862"/>
            <a:ext cx="5111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1200"/>
              <a:buFont typeface="Roboto Light"/>
              <a:buNone/>
            </a:pPr>
            <a:fld id="{00000000-1234-1234-1234-123412341234}" type="slidenum">
              <a:rPr lang="en-US" sz="1200" b="0" i="0" u="none">
                <a:solidFill>
                  <a:srgbClr val="A4A4A4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fld>
            <a:endParaRPr/>
          </a:p>
        </p:txBody>
      </p:sp>
      <p:sp>
        <p:nvSpPr>
          <p:cNvPr id="397" name="Shape 397"/>
          <p:cNvSpPr txBox="1"/>
          <p:nvPr/>
        </p:nvSpPr>
        <p:spPr>
          <a:xfrm>
            <a:off x="499485" y="904875"/>
            <a:ext cx="4118697" cy="504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800" b="1" i="0" u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fi-FI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i-FI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Please</a:t>
            </a:r>
            <a:r>
              <a:rPr lang="fi-FI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fill</a:t>
            </a:r>
            <a:r>
              <a:rPr lang="fi-FI" sz="24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fi-FI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fi-FI" sz="2400" dirty="0">
                <a:solidFill>
                  <a:schemeClr val="bg1"/>
                </a:solidFill>
                <a:latin typeface="Calibri" panose="020F0502020204030204" pitchFamily="34" charset="0"/>
              </a:rPr>
              <a:t> feedback </a:t>
            </a:r>
            <a:r>
              <a:rPr lang="fi-FI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form</a:t>
            </a:r>
            <a:r>
              <a:rPr lang="fi-FI" sz="24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endParaRPr lang="fi-FI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bit.ly/topinpuisto</a:t>
            </a:r>
            <a:endParaRPr sz="1600" b="0" i="0" u="none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6323012" y="1314738"/>
            <a:ext cx="5641975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fi-FI" sz="2000" b="1" u="sng" dirty="0" err="1">
                <a:solidFill>
                  <a:schemeClr val="bg1"/>
                </a:solidFill>
                <a:latin typeface="Calibri" panose="020F0502020204030204" pitchFamily="34" charset="0"/>
              </a:rPr>
              <a:t>Please</a:t>
            </a:r>
            <a:r>
              <a:rPr lang="fi-FI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b="1" u="sng" dirty="0" err="1">
                <a:solidFill>
                  <a:schemeClr val="bg1"/>
                </a:solidFill>
                <a:latin typeface="Calibri" panose="020F0502020204030204" pitchFamily="34" charset="0"/>
              </a:rPr>
              <a:t>do</a:t>
            </a:r>
            <a:r>
              <a:rPr lang="fi-FI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b="1" u="sng" dirty="0" err="1">
                <a:solidFill>
                  <a:schemeClr val="bg1"/>
                </a:solidFill>
                <a:latin typeface="Calibri" panose="020F0502020204030204" pitchFamily="34" charset="0"/>
              </a:rPr>
              <a:t>this</a:t>
            </a:r>
            <a:r>
              <a:rPr lang="fi-FI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2000" b="1" u="sng" dirty="0" err="1">
                <a:solidFill>
                  <a:schemeClr val="bg1"/>
                </a:solidFill>
                <a:latin typeface="Calibri" panose="020F0502020204030204" pitchFamily="34" charset="0"/>
              </a:rPr>
              <a:t>assignment</a:t>
            </a:r>
            <a:r>
              <a:rPr lang="fi-FI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fi-FI" sz="2000" b="1" u="sng" dirty="0" err="1">
                <a:solidFill>
                  <a:schemeClr val="bg1"/>
                </a:solidFill>
                <a:latin typeface="Calibri" panose="020F0502020204030204" pitchFamily="34" charset="0"/>
              </a:rPr>
              <a:t>groups</a:t>
            </a:r>
            <a:r>
              <a:rPr lang="fi-FI" sz="20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fi-FI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Based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on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notes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choose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products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or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solution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found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yesterday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Research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is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behind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it? How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waste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is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processed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to a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new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product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How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would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present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process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Kahmari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?  </a:t>
            </a:r>
          </a:p>
          <a:p>
            <a:pPr marL="0" indent="0">
              <a:buNone/>
            </a:pPr>
            <a:endParaRPr lang="fi-FI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Make a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visual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presentation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Please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send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it to </a:t>
            </a:r>
          </a:p>
          <a:p>
            <a:pPr marL="0" indent="0">
              <a:buNone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sonja.lankiniemi@turkuamk.fi</a:t>
            </a:r>
          </a:p>
          <a:p>
            <a:pPr marL="0" indent="0">
              <a:buNone/>
            </a:pPr>
            <a:endParaRPr lang="fi-FI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At 2 pm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we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go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through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fi-FI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answers</a:t>
            </a: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fi-FI" sz="18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967581" y="655344"/>
            <a:ext cx="41608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fi-FI" sz="2400" dirty="0" err="1">
                <a:solidFill>
                  <a:schemeClr val="bg1"/>
                </a:solidFill>
              </a:rPr>
              <a:t>Assignment</a:t>
            </a:r>
            <a:r>
              <a:rPr lang="fi-FI" sz="2400" dirty="0">
                <a:solidFill>
                  <a:schemeClr val="bg1"/>
                </a:solidFill>
              </a:rPr>
              <a:t> 1</a:t>
            </a:r>
            <a:endParaRPr sz="2400" b="1" i="0" u="none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401" name="Shape 401"/>
          <p:cNvSpPr txBox="1"/>
          <p:nvPr/>
        </p:nvSpPr>
        <p:spPr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9" name="Shape 399"/>
          <p:cNvSpPr txBox="1"/>
          <p:nvPr/>
        </p:nvSpPr>
        <p:spPr>
          <a:xfrm>
            <a:off x="6323012" y="655345"/>
            <a:ext cx="4160837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00"/>
            </a:pPr>
            <a:r>
              <a:rPr lang="fi-FI" sz="2400" dirty="0" err="1">
                <a:solidFill>
                  <a:schemeClr val="bg1"/>
                </a:solidFill>
              </a:rPr>
              <a:t>Assignment</a:t>
            </a:r>
            <a:r>
              <a:rPr lang="fi-FI" sz="2400" dirty="0">
                <a:solidFill>
                  <a:schemeClr val="bg1"/>
                </a:solidFill>
              </a:rPr>
              <a:t> 2</a:t>
            </a:r>
            <a:endParaRPr sz="2400" b="1" i="0" u="none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pinpuisto">
  <a:themeElements>
    <a:clrScheme name="Topinpuisto">
      <a:dk1>
        <a:srgbClr val="6F6F6F"/>
      </a:dk1>
      <a:lt1>
        <a:srgbClr val="FFFFFF"/>
      </a:lt1>
      <a:dk2>
        <a:srgbClr val="003741"/>
      </a:dk2>
      <a:lt2>
        <a:srgbClr val="E6E6E6"/>
      </a:lt2>
      <a:accent1>
        <a:srgbClr val="5FBEBE"/>
      </a:accent1>
      <a:accent2>
        <a:srgbClr val="73B950"/>
      </a:accent2>
      <a:accent3>
        <a:srgbClr val="003741"/>
      </a:accent3>
      <a:accent4>
        <a:srgbClr val="6F6F6F"/>
      </a:accent4>
      <a:accent5>
        <a:srgbClr val="009B41"/>
      </a:accent5>
      <a:accent6>
        <a:srgbClr val="00617F"/>
      </a:accent6>
      <a:hlink>
        <a:srgbClr val="17C0EA"/>
      </a:hlink>
      <a:folHlink>
        <a:srgbClr val="12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95</Words>
  <Application>Microsoft Office PowerPoint</Application>
  <PresentationFormat>Laajakuva</PresentationFormat>
  <Paragraphs>23</Paragraphs>
  <Slides>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25</vt:i4>
      </vt:variant>
      <vt:variant>
        <vt:lpstr>Dian otsikot</vt:lpstr>
      </vt:variant>
      <vt:variant>
        <vt:i4>2</vt:i4>
      </vt:variant>
    </vt:vector>
  </HeadingPairs>
  <TitlesOfParts>
    <vt:vector size="31" baseType="lpstr">
      <vt:lpstr>Roboto Light</vt:lpstr>
      <vt:lpstr>Roboto</vt:lpstr>
      <vt:lpstr>Arial</vt:lpstr>
      <vt:lpstr>Calibri</vt:lpstr>
      <vt:lpstr>1_Topinpuisto</vt:lpstr>
      <vt:lpstr>2_Topinpuisto</vt:lpstr>
      <vt:lpstr>Topinpuisto</vt:lpstr>
      <vt:lpstr>3_Topinpuisto</vt:lpstr>
      <vt:lpstr>4_Topinpuisto</vt:lpstr>
      <vt:lpstr>5_Topinpuisto</vt:lpstr>
      <vt:lpstr>6_Topinpuisto</vt:lpstr>
      <vt:lpstr>8_Topinpuisto</vt:lpstr>
      <vt:lpstr>9_Topinpuisto</vt:lpstr>
      <vt:lpstr>10_Topinpuisto</vt:lpstr>
      <vt:lpstr>11_Topinpuisto</vt:lpstr>
      <vt:lpstr>12_Topinpuisto</vt:lpstr>
      <vt:lpstr>13_Topinpuisto</vt:lpstr>
      <vt:lpstr>14_Topinpuisto</vt:lpstr>
      <vt:lpstr>15_Topinpuisto</vt:lpstr>
      <vt:lpstr>16_Topinpuisto</vt:lpstr>
      <vt:lpstr>17_Topinpuisto</vt:lpstr>
      <vt:lpstr>18_Topinpuisto</vt:lpstr>
      <vt:lpstr>19_Topinpuisto</vt:lpstr>
      <vt:lpstr>20_Topinpuisto</vt:lpstr>
      <vt:lpstr>22_Topinpuisto</vt:lpstr>
      <vt:lpstr>23_Topinpuisto</vt:lpstr>
      <vt:lpstr>24_Topinpuisto</vt:lpstr>
      <vt:lpstr>25_Topinpuisto</vt:lpstr>
      <vt:lpstr>26_Topinpuisto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Lankiniemi Sonja</dc:creator>
  <cp:lastModifiedBy>Tuomas Alijoki</cp:lastModifiedBy>
  <cp:revision>6</cp:revision>
  <dcterms:modified xsi:type="dcterms:W3CDTF">2018-07-24T05:56:49Z</dcterms:modified>
</cp:coreProperties>
</file>